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"/>
  </p:notesMasterIdLst>
  <p:sldIdLst>
    <p:sldId id="277" r:id="rId2"/>
  </p:sldIdLst>
  <p:sldSz cx="7559675" cy="1069181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 userDrawn="1">
          <p15:clr>
            <a:srgbClr val="A4A3A4"/>
          </p15:clr>
        </p15:guide>
        <p15:guide id="2" pos="4105" userDrawn="1">
          <p15:clr>
            <a:srgbClr val="A4A3A4"/>
          </p15:clr>
        </p15:guide>
        <p15:guide id="3" pos="612" userDrawn="1">
          <p15:clr>
            <a:srgbClr val="A4A3A4"/>
          </p15:clr>
        </p15:guide>
        <p15:guide id="4" pos="2268" userDrawn="1">
          <p15:clr>
            <a:srgbClr val="A4A3A4"/>
          </p15:clr>
        </p15:guide>
        <p15:guide id="5" pos="2449" userDrawn="1">
          <p15:clr>
            <a:srgbClr val="A4A3A4"/>
          </p15:clr>
        </p15:guide>
        <p15:guide id="6" orient="horz" pos="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D8D0C2"/>
    <a:srgbClr val="FF5757"/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6" autoAdjust="0"/>
    <p:restoredTop sz="94715"/>
  </p:normalViewPr>
  <p:slideViewPr>
    <p:cSldViewPr snapToGrid="0" snapToObjects="1">
      <p:cViewPr varScale="1">
        <p:scale>
          <a:sx n="63" d="100"/>
          <a:sy n="63" d="100"/>
        </p:scale>
        <p:origin x="1746" y="264"/>
      </p:cViewPr>
      <p:guideLst>
        <p:guide orient="horz" pos="646"/>
        <p:guide pos="4105"/>
        <p:guide pos="612"/>
        <p:guide pos="2268"/>
        <p:guide pos="2449"/>
        <p:guide orient="horz" pos="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Goncalves" userId="e31cbdd1f1f96218" providerId="LiveId" clId="{0B8773A0-FB01-4C5F-BA92-55A28A7CC29D}"/>
    <pc:docChg chg="modSld">
      <pc:chgData name="Luis Goncalves" userId="e31cbdd1f1f96218" providerId="LiveId" clId="{0B8773A0-FB01-4C5F-BA92-55A28A7CC29D}" dt="2025-04-12T14:45:15.005" v="6" actId="20577"/>
      <pc:docMkLst>
        <pc:docMk/>
      </pc:docMkLst>
      <pc:sldChg chg="modSp mod">
        <pc:chgData name="Luis Goncalves" userId="e31cbdd1f1f96218" providerId="LiveId" clId="{0B8773A0-FB01-4C5F-BA92-55A28A7CC29D}" dt="2025-04-12T14:45:15.005" v="6" actId="20577"/>
        <pc:sldMkLst>
          <pc:docMk/>
          <pc:sldMk cId="1034387596" sldId="277"/>
        </pc:sldMkLst>
        <pc:spChg chg="mod">
          <ac:chgData name="Luis Goncalves" userId="e31cbdd1f1f96218" providerId="LiveId" clId="{0B8773A0-FB01-4C5F-BA92-55A28A7CC29D}" dt="2025-04-12T14:45:03.194" v="3" actId="20577"/>
          <ac:spMkLst>
            <pc:docMk/>
            <pc:sldMk cId="1034387596" sldId="277"/>
            <ac:spMk id="18" creationId="{7093709B-74D3-C181-80F1-3EE8AD911D48}"/>
          </ac:spMkLst>
        </pc:spChg>
        <pc:spChg chg="mod">
          <ac:chgData name="Luis Goncalves" userId="e31cbdd1f1f96218" providerId="LiveId" clId="{0B8773A0-FB01-4C5F-BA92-55A28A7CC29D}" dt="2025-04-12T14:45:15.005" v="6" actId="20577"/>
          <ac:spMkLst>
            <pc:docMk/>
            <pc:sldMk cId="1034387596" sldId="277"/>
            <ac:spMk id="38" creationId="{43710749-E5B3-F227-753B-1637AF9E47CF}"/>
          </ac:spMkLst>
        </pc:spChg>
      </pc:sldChg>
    </pc:docChg>
  </pc:docChgLst>
  <pc:docChgLst>
    <pc:chgData name="Luis Condeca Gonçalves" userId="def6105a-af60-4a3b-8aa2-e38d44bf630b" providerId="ADAL" clId="{6074DA30-08EE-40F8-875C-6D3DF1AAC0C0}"/>
    <pc:docChg chg="delSld">
      <pc:chgData name="Luis Condeca Gonçalves" userId="def6105a-af60-4a3b-8aa2-e38d44bf630b" providerId="ADAL" clId="{6074DA30-08EE-40F8-875C-6D3DF1AAC0C0}" dt="2025-04-09T10:38:57.219" v="0" actId="2696"/>
      <pc:docMkLst>
        <pc:docMk/>
      </pc:docMkLst>
      <pc:sldChg chg="del">
        <pc:chgData name="Luis Condeca Gonçalves" userId="def6105a-af60-4a3b-8aa2-e38d44bf630b" providerId="ADAL" clId="{6074DA30-08EE-40F8-875C-6D3DF1AAC0C0}" dt="2025-04-09T10:38:57.219" v="0" actId="2696"/>
        <pc:sldMkLst>
          <pc:docMk/>
          <pc:sldMk cId="3651000176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5558" cy="5028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3"/>
            <a:ext cx="2985558" cy="5028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15E636-FF98-3144-B822-8DCDF06620F7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907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6"/>
            <a:ext cx="5511800" cy="394611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4FA375-3E29-6E4D-BD16-8CFFB4F3B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45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4B32F79-25B5-3D9E-29FD-C5A3D2CA6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5967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B6CC-830C-0849-8A38-6D3EFAC86EBF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6336-BDE9-4B42-8BE8-27824A96DD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15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6B821DE-38D8-E9FB-3765-543B1BE40A33}"/>
              </a:ext>
            </a:extLst>
          </p:cNvPr>
          <p:cNvSpPr txBox="1">
            <a:spLocks/>
          </p:cNvSpPr>
          <p:nvPr/>
        </p:nvSpPr>
        <p:spPr>
          <a:xfrm>
            <a:off x="2876232" y="217135"/>
            <a:ext cx="468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Mittagstisch   </a:t>
            </a:r>
          </a:p>
        </p:txBody>
      </p:sp>
      <p:pic>
        <p:nvPicPr>
          <p:cNvPr id="9" name="Grafik 8" descr="Blatt mit einfarbiger Füllung">
            <a:extLst>
              <a:ext uri="{FF2B5EF4-FFF2-40B4-BE49-F238E27FC236}">
                <a16:creationId xmlns:a16="http://schemas.microsoft.com/office/drawing/2014/main" id="{F37AEA5D-19D9-2907-5D0E-1267CB42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3298" y="9350012"/>
            <a:ext cx="213265" cy="21326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791D180-7F1C-3FB8-AFB1-E6428011D654}"/>
              </a:ext>
            </a:extLst>
          </p:cNvPr>
          <p:cNvSpPr txBox="1">
            <a:spLocks/>
          </p:cNvSpPr>
          <p:nvPr/>
        </p:nvSpPr>
        <p:spPr>
          <a:xfrm>
            <a:off x="482670" y="871389"/>
            <a:ext cx="293972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Tages Gerichte </a:t>
            </a:r>
            <a:r>
              <a:rPr lang="de-CH" sz="12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22.50.-</a:t>
            </a:r>
            <a:endParaRPr lang="de-CH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093709B-74D3-C181-80F1-3EE8AD911D48}"/>
              </a:ext>
            </a:extLst>
          </p:cNvPr>
          <p:cNvSpPr txBox="1">
            <a:spLocks/>
          </p:cNvSpPr>
          <p:nvPr/>
        </p:nvSpPr>
        <p:spPr>
          <a:xfrm>
            <a:off x="486618" y="1395489"/>
            <a:ext cx="2931825" cy="4955203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de-CH" sz="1400" b="1" u="sng" dirty="0">
              <a:solidFill>
                <a:srgbClr val="C0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Montag, 14.04.2025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Blattsalat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Rinds-Lasagne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Schokoladen-Mousse</a:t>
            </a:r>
          </a:p>
          <a:p>
            <a:pPr algn="ctr"/>
            <a:endParaRPr lang="de-CH" sz="1200" b="1" u="sng" dirty="0">
              <a:solidFill>
                <a:srgbClr val="C0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de-CH" sz="1200" b="1" u="sng" dirty="0">
              <a:solidFill>
                <a:srgbClr val="C0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Donnerstag, 17.04.2025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Gazpacho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Poulet Burger im Ciabatta Brot </a:t>
            </a:r>
            <a:b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Cheddar I Blattsalat </a:t>
            </a:r>
            <a:b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Zwiebeln I Tomate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Stracciatella-Mousse</a:t>
            </a:r>
          </a:p>
          <a:p>
            <a:pPr algn="ctr"/>
            <a:endParaRPr lang="de-CH" sz="1200" b="1" u="sng" dirty="0">
              <a:solidFill>
                <a:srgbClr val="C0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de-CH" sz="1200" b="1" u="sng" dirty="0">
              <a:solidFill>
                <a:srgbClr val="C0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Freitag, 18.04.2025</a:t>
            </a:r>
            <a:endParaRPr lang="de-CH" sz="1200" u="sng" dirty="0">
              <a:solidFill>
                <a:srgbClr val="C0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Asia Salat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Sushi Mix / 15st.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Süsse Überraschung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CB84B74-4B38-50D1-9D04-F6B266869723}"/>
              </a:ext>
            </a:extLst>
          </p:cNvPr>
          <p:cNvSpPr txBox="1">
            <a:spLocks/>
          </p:cNvSpPr>
          <p:nvPr/>
        </p:nvSpPr>
        <p:spPr>
          <a:xfrm>
            <a:off x="511206" y="6550094"/>
            <a:ext cx="29397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Samstag, 19.04.2025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E80ABE6-F8DA-5413-6A29-35A21DF28E5B}"/>
              </a:ext>
            </a:extLst>
          </p:cNvPr>
          <p:cNvSpPr txBox="1">
            <a:spLocks/>
          </p:cNvSpPr>
          <p:nvPr/>
        </p:nvSpPr>
        <p:spPr>
          <a:xfrm>
            <a:off x="511206" y="6979247"/>
            <a:ext cx="2925494" cy="1200329"/>
          </a:xfrm>
          <a:prstGeom prst="rect">
            <a:avLst/>
          </a:prstGeom>
          <a:noFill/>
          <a:ln w="190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Jumbo Day 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Schweins Schnitzel paniert mit Pommes Frites</a:t>
            </a:r>
          </a:p>
          <a:p>
            <a:pPr algn="ctr"/>
            <a:r>
              <a:rPr lang="de-CH" sz="1200" i="1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Grösse nach Wahl!</a:t>
            </a:r>
          </a:p>
          <a:p>
            <a:pPr algn="ctr"/>
            <a:r>
              <a:rPr lang="de-CH" sz="1200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2.- günstiger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49D8404-7056-6272-66E4-150A9A46E7DF}"/>
              </a:ext>
            </a:extLst>
          </p:cNvPr>
          <p:cNvSpPr txBox="1">
            <a:spLocks/>
          </p:cNvSpPr>
          <p:nvPr/>
        </p:nvSpPr>
        <p:spPr>
          <a:xfrm>
            <a:off x="4137282" y="4008094"/>
            <a:ext cx="293972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#Menu «</a:t>
            </a:r>
            <a:r>
              <a:rPr lang="de-CH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Jumbolino</a:t>
            </a:r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»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FFE3B3B-58F7-7613-C6F7-ACD81916F87F}"/>
              </a:ext>
            </a:extLst>
          </p:cNvPr>
          <p:cNvSpPr txBox="1">
            <a:spLocks/>
          </p:cNvSpPr>
          <p:nvPr/>
        </p:nvSpPr>
        <p:spPr>
          <a:xfrm>
            <a:off x="4144396" y="4421293"/>
            <a:ext cx="2925494" cy="1384995"/>
          </a:xfrm>
          <a:prstGeom prst="rect">
            <a:avLst/>
          </a:prstGeom>
          <a:noFill/>
          <a:ln w="190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Tages Vorspeise </a:t>
            </a:r>
          </a:p>
          <a:p>
            <a:pPr algn="ctr"/>
            <a:r>
              <a:rPr lang="de-CH" sz="1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Panierter Schweinsschnitzel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Pommes Frites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Tages Dessert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24.50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3493788-94C2-7578-97E8-7A6AB9D0919F}"/>
              </a:ext>
            </a:extLst>
          </p:cNvPr>
          <p:cNvSpPr txBox="1">
            <a:spLocks/>
          </p:cNvSpPr>
          <p:nvPr/>
        </p:nvSpPr>
        <p:spPr>
          <a:xfrm>
            <a:off x="4153638" y="8891129"/>
            <a:ext cx="293972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!!! INFO !!!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8536FF1-DEAA-023C-924E-5585D0ECE318}"/>
              </a:ext>
            </a:extLst>
          </p:cNvPr>
          <p:cNvSpPr txBox="1">
            <a:spLocks/>
          </p:cNvSpPr>
          <p:nvPr/>
        </p:nvSpPr>
        <p:spPr>
          <a:xfrm>
            <a:off x="4137282" y="9326674"/>
            <a:ext cx="2925494" cy="1154162"/>
          </a:xfrm>
          <a:prstGeom prst="rect">
            <a:avLst/>
          </a:prstGeom>
          <a:noFill/>
          <a:ln w="190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sz="1100" u="sng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Erhältlich auch Vegetarisch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sz="1100" u="sng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Montag Kaffee/Espresso – Offeriert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sz="1100" u="sng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#Menu – nur Mo bis Fr erhältlich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sz="1100" u="sng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Alles im Take </a:t>
            </a:r>
            <a:r>
              <a:rPr lang="de-CH" sz="1100" u="sng" dirty="0" err="1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Away</a:t>
            </a:r>
            <a:r>
              <a:rPr lang="de-CH" sz="1100" u="sng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verfügbar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sz="1100" dirty="0">
              <a:solidFill>
                <a:schemeClr val="accent4">
                  <a:lumMod val="50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de-CH" sz="1400" dirty="0">
              <a:solidFill>
                <a:prstClr val="black"/>
              </a:solidFill>
            </a:endParaRPr>
          </a:p>
        </p:txBody>
      </p:sp>
      <p:pic>
        <p:nvPicPr>
          <p:cNvPr id="36" name="Grafik 35" descr="Messer und Gabel Silhouette">
            <a:extLst>
              <a:ext uri="{FF2B5EF4-FFF2-40B4-BE49-F238E27FC236}">
                <a16:creationId xmlns:a16="http://schemas.microsoft.com/office/drawing/2014/main" id="{E73ED4F0-EE2F-04C2-1E0D-BC41D7FB5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10501" flipH="1">
            <a:off x="6164915" y="206390"/>
            <a:ext cx="903855" cy="983749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85A93F99-3E69-F48B-933F-C3CB169B4332}"/>
              </a:ext>
            </a:extLst>
          </p:cNvPr>
          <p:cNvSpPr txBox="1">
            <a:spLocks/>
          </p:cNvSpPr>
          <p:nvPr/>
        </p:nvSpPr>
        <p:spPr>
          <a:xfrm>
            <a:off x="496977" y="8349843"/>
            <a:ext cx="29397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Sonntag, 20.04.2025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3710749-E5B3-F227-753B-1637AF9E47CF}"/>
              </a:ext>
            </a:extLst>
          </p:cNvPr>
          <p:cNvSpPr txBox="1">
            <a:spLocks/>
          </p:cNvSpPr>
          <p:nvPr/>
        </p:nvSpPr>
        <p:spPr>
          <a:xfrm>
            <a:off x="466314" y="8788715"/>
            <a:ext cx="2925494" cy="1569660"/>
          </a:xfrm>
          <a:prstGeom prst="rect">
            <a:avLst/>
          </a:prstGeom>
          <a:noFill/>
          <a:ln w="190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Tomaten Mozzarella Salat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</a:t>
            </a:r>
          </a:p>
          <a:p>
            <a:pPr algn="ctr"/>
            <a:r>
              <a:rPr lang="de-CH" sz="1200" dirty="0" err="1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Spätzlipfanne</a:t>
            </a:r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mit Gemüse und Poulet-Streifen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Unser neuer Klassiker der </a:t>
            </a:r>
            <a:b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200" dirty="0" err="1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Waikiki</a:t>
            </a:r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Coupe «mini»</a:t>
            </a:r>
          </a:p>
          <a:p>
            <a:pPr algn="ctr"/>
            <a:r>
              <a:rPr lang="de-CH" sz="1200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54.-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AC32DF6-4B25-76DA-338A-F256C687BBBD}"/>
              </a:ext>
            </a:extLst>
          </p:cNvPr>
          <p:cNvSpPr txBox="1">
            <a:spLocks/>
          </p:cNvSpPr>
          <p:nvPr/>
        </p:nvSpPr>
        <p:spPr>
          <a:xfrm>
            <a:off x="4137282" y="5886740"/>
            <a:ext cx="29397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#Menu «Fitness»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C352B86-FE62-65DD-CF6A-E3ABDA2268BF}"/>
              </a:ext>
            </a:extLst>
          </p:cNvPr>
          <p:cNvSpPr txBox="1">
            <a:spLocks/>
          </p:cNvSpPr>
          <p:nvPr/>
        </p:nvSpPr>
        <p:spPr>
          <a:xfrm>
            <a:off x="4144396" y="6299939"/>
            <a:ext cx="2925494" cy="1015663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Poulet Brust vom Grill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Gemischter Salat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Tages Vorspeise oder Dessert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26.-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3641685-F8EE-3E39-DA7B-9CCCC6DEA372}"/>
              </a:ext>
            </a:extLst>
          </p:cNvPr>
          <p:cNvSpPr txBox="1">
            <a:spLocks/>
          </p:cNvSpPr>
          <p:nvPr/>
        </p:nvSpPr>
        <p:spPr>
          <a:xfrm>
            <a:off x="4153638" y="7396054"/>
            <a:ext cx="293972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#Menu «</a:t>
            </a:r>
            <a:r>
              <a:rPr lang="de-CH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Poké</a:t>
            </a:r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BOWL»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7461B96-E9F8-9A40-DA1F-1250961AB71C}"/>
              </a:ext>
            </a:extLst>
          </p:cNvPr>
          <p:cNvSpPr txBox="1">
            <a:spLocks/>
          </p:cNvSpPr>
          <p:nvPr/>
        </p:nvSpPr>
        <p:spPr>
          <a:xfrm>
            <a:off x="4160752" y="7809253"/>
            <a:ext cx="2925494" cy="1015663"/>
          </a:xfrm>
          <a:prstGeom prst="rect">
            <a:avLst/>
          </a:pr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dirty="0" err="1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Poké</a:t>
            </a:r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Bowl nach eigener Wahl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Fleisch I Fisch </a:t>
            </a:r>
            <a:r>
              <a:rPr lang="de-CH" sz="120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Vegi </a:t>
            </a:r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Vegan 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*****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Tages Vorspeise oder Dessert </a:t>
            </a:r>
          </a:p>
          <a:p>
            <a:pPr algn="ctr"/>
            <a:r>
              <a:rPr lang="de-CH" sz="12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28.-</a:t>
            </a:r>
          </a:p>
        </p:txBody>
      </p:sp>
      <p:pic>
        <p:nvPicPr>
          <p:cNvPr id="43" name="Grafik 42" descr="Blatt mit einfarbiger Füllung">
            <a:extLst>
              <a:ext uri="{FF2B5EF4-FFF2-40B4-BE49-F238E27FC236}">
                <a16:creationId xmlns:a16="http://schemas.microsoft.com/office/drawing/2014/main" id="{F03C32D0-7393-DAE5-284E-165374645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1909" y="7437422"/>
            <a:ext cx="238661" cy="238661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02E12E76-5A46-16DA-2C84-C0D936AFA98E}"/>
              </a:ext>
            </a:extLst>
          </p:cNvPr>
          <p:cNvSpPr txBox="1"/>
          <p:nvPr/>
        </p:nvSpPr>
        <p:spPr>
          <a:xfrm>
            <a:off x="4115076" y="851289"/>
            <a:ext cx="3021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0" i="0" dirty="0">
                <a:effectLst/>
              </a:rPr>
              <a:t>Liebe Gäste,</a:t>
            </a:r>
          </a:p>
          <a:p>
            <a:pPr algn="l"/>
            <a:endParaRPr lang="de-DE" sz="1200" b="0" i="0" dirty="0">
              <a:effectLst/>
            </a:endParaRPr>
          </a:p>
          <a:p>
            <a:pPr algn="l"/>
            <a:r>
              <a:rPr lang="de-DE" sz="1200" b="0" i="0" dirty="0">
                <a:effectLst/>
              </a:rPr>
              <a:t>wir freuen uns, Ihnen ein schnelles Mittagessen zu servieren, damit Sie gestärkt und energiegeladen wieder zur Arbeit zurückkehren können</a:t>
            </a:r>
          </a:p>
          <a:p>
            <a:pPr algn="l"/>
            <a:endParaRPr lang="de-DE" sz="1200" b="0" i="0" dirty="0">
              <a:effectLst/>
            </a:endParaRPr>
          </a:p>
          <a:p>
            <a:pPr algn="l"/>
            <a:r>
              <a:rPr lang="de-DE" sz="1200" b="0" i="0" dirty="0">
                <a:effectLst/>
              </a:rPr>
              <a:t>Wir setzen auf Frische, Qualität und Geschmack, um Ihnen eine schmackhafte Pause während Ihres hektischen Arbeitstages zu ermöglichen.</a:t>
            </a:r>
          </a:p>
          <a:p>
            <a:pPr algn="l"/>
            <a:endParaRPr lang="de-DE" sz="1200" b="0" i="0" dirty="0">
              <a:effectLst/>
            </a:endParaRPr>
          </a:p>
          <a:p>
            <a:pPr algn="l"/>
            <a:r>
              <a:rPr lang="de-DE" sz="1200" b="0" i="0" dirty="0">
                <a:effectLst/>
              </a:rPr>
              <a:t>Wir hoffen, dass Sie Ihr Mittagessen bei uns genießen und freuen uns darauf, Sie bald wieder begrüßen zu dürfen.</a:t>
            </a:r>
          </a:p>
        </p:txBody>
      </p:sp>
      <p:pic>
        <p:nvPicPr>
          <p:cNvPr id="3" name="Grafik 2" descr="Blatt mit einfarbiger Füllung">
            <a:extLst>
              <a:ext uri="{FF2B5EF4-FFF2-40B4-BE49-F238E27FC236}">
                <a16:creationId xmlns:a16="http://schemas.microsoft.com/office/drawing/2014/main" id="{F2FBCDE5-B866-9509-FF63-964C3B92A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6901" y="4875129"/>
            <a:ext cx="238661" cy="238661"/>
          </a:xfrm>
          <a:prstGeom prst="rect">
            <a:avLst/>
          </a:prstGeom>
        </p:spPr>
      </p:pic>
      <p:pic>
        <p:nvPicPr>
          <p:cNvPr id="4" name="Grafik 3" descr="Blatt mit einfarbiger Füllung">
            <a:extLst>
              <a:ext uri="{FF2B5EF4-FFF2-40B4-BE49-F238E27FC236}">
                <a16:creationId xmlns:a16="http://schemas.microsoft.com/office/drawing/2014/main" id="{C08AC547-52C2-6601-3D40-63A8C27B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3171" y="3022571"/>
            <a:ext cx="238661" cy="238661"/>
          </a:xfrm>
          <a:prstGeom prst="rect">
            <a:avLst/>
          </a:prstGeom>
        </p:spPr>
      </p:pic>
      <p:pic>
        <p:nvPicPr>
          <p:cNvPr id="5" name="Grafik 4" descr="Blatt mit einfarbiger Füllung">
            <a:extLst>
              <a:ext uri="{FF2B5EF4-FFF2-40B4-BE49-F238E27FC236}">
                <a16:creationId xmlns:a16="http://schemas.microsoft.com/office/drawing/2014/main" id="{1FDF9E84-9C31-EC54-5FB3-5BFDD9AE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2501" y="8788715"/>
            <a:ext cx="238661" cy="2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100" dirty="0">
            <a:solidFill>
              <a:prstClr val="black"/>
            </a:solidFill>
            <a:latin typeface="Barlow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Microsoft Office PowerPoint</Application>
  <PresentationFormat>Benutzerdefiniert</PresentationFormat>
  <Paragraphs>70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ADLaM Display</vt:lpstr>
      <vt:lpstr>Arial</vt:lpstr>
      <vt:lpstr>Calibri</vt:lpstr>
      <vt:lpstr>Calibri Light</vt:lpstr>
      <vt:lpstr>Wingdings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Fabio Sparvieri</dc:creator>
  <cp:lastModifiedBy>Luis Goncalves</cp:lastModifiedBy>
  <cp:revision>380</cp:revision>
  <cp:lastPrinted>2024-12-01T10:16:55Z</cp:lastPrinted>
  <dcterms:created xsi:type="dcterms:W3CDTF">2021-04-22T09:31:24Z</dcterms:created>
  <dcterms:modified xsi:type="dcterms:W3CDTF">2025-04-12T14:45:44Z</dcterms:modified>
</cp:coreProperties>
</file>